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8" r:id="rId1"/>
  </p:sldMasterIdLst>
  <p:notesMasterIdLst>
    <p:notesMasterId r:id="rId4"/>
  </p:notesMasterIdLst>
  <p:sldIdLst>
    <p:sldId id="263" r:id="rId2"/>
    <p:sldId id="262" r:id="rId3"/>
  </p:sldIdLst>
  <p:sldSz cx="9144000" cy="6858000" type="screen4x3"/>
  <p:notesSz cx="6858000" cy="9144000"/>
  <p:defaultTextStyle>
    <a:defPPr>
      <a:defRPr lang="sr-Latn-C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966">
          <p15:clr>
            <a:srgbClr val="A4A3A4"/>
          </p15:clr>
        </p15:guide>
        <p15:guide id="2" pos="2653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rednji stil 2 - Isticanj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Bez stila, s rešetkom tablice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5620"/>
    <p:restoredTop sz="94302" autoAdjust="0"/>
  </p:normalViewPr>
  <p:slideViewPr>
    <p:cSldViewPr snapToGrid="0" showGuides="1">
      <p:cViewPr varScale="1">
        <p:scale>
          <a:sx n="68" d="100"/>
          <a:sy n="68" d="100"/>
        </p:scale>
        <p:origin x="780" y="60"/>
      </p:cViewPr>
      <p:guideLst>
        <p:guide orient="horz" pos="1966"/>
        <p:guide pos="2653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zaglavlja 1">
            <a:extLst>
              <a:ext uri="{FF2B5EF4-FFF2-40B4-BE49-F238E27FC236}">
                <a16:creationId xmlns:a16="http://schemas.microsoft.com/office/drawing/2014/main" id="{9EB1EC8D-9F1D-4C71-8563-AE00D9C9ACBC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Calibri" pitchFamily="34" charset="0"/>
                <a:cs typeface="Arial" charset="0"/>
              </a:defRPr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3" name="Rezervirano mjesto datuma 2">
            <a:extLst>
              <a:ext uri="{FF2B5EF4-FFF2-40B4-BE49-F238E27FC236}">
                <a16:creationId xmlns:a16="http://schemas.microsoft.com/office/drawing/2014/main" id="{BDB61F88-0176-4775-9AFD-6E174EAD6DDF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Calibri" pitchFamily="34" charset="0"/>
                <a:cs typeface="Arial" charset="0"/>
              </a:defRPr>
            </a:lvl1pPr>
          </a:lstStyle>
          <a:p>
            <a:pPr>
              <a:defRPr/>
            </a:pPr>
            <a:fld id="{C950A579-8683-4A20-A065-501F2A7911A7}" type="datetimeFigureOut">
              <a:rPr lang="sr-Latn-CS"/>
              <a:pPr>
                <a:defRPr/>
              </a:pPr>
              <a:t>24.8.2021.</a:t>
            </a:fld>
            <a:endParaRPr lang="hr-HR"/>
          </a:p>
        </p:txBody>
      </p:sp>
      <p:sp>
        <p:nvSpPr>
          <p:cNvPr id="4" name="Rezervirano mjesto slike slajda 3">
            <a:extLst>
              <a:ext uri="{FF2B5EF4-FFF2-40B4-BE49-F238E27FC236}">
                <a16:creationId xmlns:a16="http://schemas.microsoft.com/office/drawing/2014/main" id="{1D912BDF-1D36-4483-8CEC-E7CFB29217A2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hr-HR" noProof="0"/>
          </a:p>
        </p:txBody>
      </p:sp>
      <p:sp>
        <p:nvSpPr>
          <p:cNvPr id="5" name="Rezervirano mjesto bilježaka 4">
            <a:extLst>
              <a:ext uri="{FF2B5EF4-FFF2-40B4-BE49-F238E27FC236}">
                <a16:creationId xmlns:a16="http://schemas.microsoft.com/office/drawing/2014/main" id="{521B5928-F737-4556-B456-0D1495A74A7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 noProof="0"/>
              <a:t>Kliknite da biste uredili stilove teksta matrice</a:t>
            </a:r>
          </a:p>
          <a:p>
            <a:pPr lvl="1"/>
            <a:r>
              <a:rPr lang="hr-HR" noProof="0"/>
              <a:t>Druga razina</a:t>
            </a:r>
          </a:p>
          <a:p>
            <a:pPr lvl="2"/>
            <a:r>
              <a:rPr lang="hr-HR" noProof="0"/>
              <a:t>Treća razina</a:t>
            </a:r>
          </a:p>
          <a:p>
            <a:pPr lvl="3"/>
            <a:r>
              <a:rPr lang="hr-HR" noProof="0"/>
              <a:t>Četvrta razina</a:t>
            </a:r>
          </a:p>
          <a:p>
            <a:pPr lvl="4"/>
            <a:r>
              <a:rPr lang="hr-HR" noProof="0"/>
              <a:t>Peta razina</a:t>
            </a:r>
          </a:p>
        </p:txBody>
      </p:sp>
      <p:sp>
        <p:nvSpPr>
          <p:cNvPr id="6" name="Rezervirano mjesto podnožja 5">
            <a:extLst>
              <a:ext uri="{FF2B5EF4-FFF2-40B4-BE49-F238E27FC236}">
                <a16:creationId xmlns:a16="http://schemas.microsoft.com/office/drawing/2014/main" id="{71DFAC30-3997-43E8-859F-41E832524E5D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Calibri" pitchFamily="34" charset="0"/>
                <a:cs typeface="Arial" charset="0"/>
              </a:defRPr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7" name="Rezervirano mjesto broja slajda 6">
            <a:extLst>
              <a:ext uri="{FF2B5EF4-FFF2-40B4-BE49-F238E27FC236}">
                <a16:creationId xmlns:a16="http://schemas.microsoft.com/office/drawing/2014/main" id="{B850AD62-E1FA-4D10-9A07-ECA76399021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1BA6F10C-6315-4A3B-8E05-C858E71AE474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0" y="72000"/>
            <a:ext cx="7772400" cy="1470025"/>
          </a:xfrm>
        </p:spPr>
        <p:txBody>
          <a:bodyPr/>
          <a:lstStyle>
            <a:lvl1pPr marL="360000" algn="l">
              <a:defRPr sz="2000" b="1">
                <a:solidFill>
                  <a:schemeClr val="bg1"/>
                </a:solidFill>
                <a:latin typeface="Myriad Pro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hr-HR" dirty="0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371600" y="999461"/>
            <a:ext cx="6400800" cy="4859079"/>
          </a:xfrm>
        </p:spPr>
        <p:txBody>
          <a:bodyPr anchor="ctr"/>
          <a:lstStyle>
            <a:lvl1pPr marL="0" indent="0" algn="ctr">
              <a:buNone/>
              <a:defRPr sz="6000" b="1">
                <a:solidFill>
                  <a:srgbClr val="2C519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hr-HR" dirty="0"/>
          </a:p>
        </p:txBody>
      </p:sp>
      <p:sp>
        <p:nvSpPr>
          <p:cNvPr id="5" name="Rezervirano mjesto datuma 3">
            <a:extLst>
              <a:ext uri="{FF2B5EF4-FFF2-40B4-BE49-F238E27FC236}">
                <a16:creationId xmlns:a16="http://schemas.microsoft.com/office/drawing/2014/main" id="{428AA337-2D14-4A8E-A78A-7052B560EF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8FE89B-648D-4A1B-AAB9-8FCC2A851BB1}" type="datetimeFigureOut">
              <a:rPr lang="sr-Latn-CS"/>
              <a:pPr>
                <a:defRPr/>
              </a:pPr>
              <a:t>24.8.2021.</a:t>
            </a:fld>
            <a:endParaRPr lang="hr-HR"/>
          </a:p>
        </p:txBody>
      </p:sp>
      <p:sp>
        <p:nvSpPr>
          <p:cNvPr id="6" name="Rezervirano mjesto podnožja 4">
            <a:extLst>
              <a:ext uri="{FF2B5EF4-FFF2-40B4-BE49-F238E27FC236}">
                <a16:creationId xmlns:a16="http://schemas.microsoft.com/office/drawing/2014/main" id="{D2F99232-E37A-452C-915D-217B1E7BA7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7" name="Rezervirano mjesto broja slajda 5">
            <a:extLst>
              <a:ext uri="{FF2B5EF4-FFF2-40B4-BE49-F238E27FC236}">
                <a16:creationId xmlns:a16="http://schemas.microsoft.com/office/drawing/2014/main" id="{DA40D863-42CA-4B0D-8764-BFC3F73EC7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29C34D5-9C4D-4BF3-A419-2B9F3167DDF6}" type="slidenum">
              <a:rPr lang="hr-HR" altLang="sr-Latn-RS"/>
              <a:pPr/>
              <a:t>‹#›</a:t>
            </a:fld>
            <a:endParaRPr lang="hr-HR" altLang="sr-Latn-RS"/>
          </a:p>
        </p:txBody>
      </p:sp>
      <p:pic>
        <p:nvPicPr>
          <p:cNvPr id="8" name="Slika 7">
            <a:extLst>
              <a:ext uri="{FF2B5EF4-FFF2-40B4-BE49-F238E27FC236}">
                <a16:creationId xmlns:a16="http://schemas.microsoft.com/office/drawing/2014/main" id="{3EFCF13D-5995-46A6-BA1F-D1E20FF32A14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9144000" cy="8595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72643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ACF66179-1D46-40A6-B021-EA4911DAF5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315C89-8295-46B5-8EF6-84CE0580D2FB}" type="datetimeFigureOut">
              <a:rPr lang="sr-Latn-CS"/>
              <a:pPr>
                <a:defRPr/>
              </a:pPr>
              <a:t>24.8.2021.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7085992B-E730-4F3D-8012-E98D100493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EB856F3A-5E9C-4758-8523-61848DA8E1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CF896F4-CE2F-4E2C-B1ED-615B9283AA23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12208964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EFF7F6A8-6372-4ACD-A9CD-85E6663F11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86000C-CFA2-4F53-8960-1C99BB638EED}" type="datetimeFigureOut">
              <a:rPr lang="sr-Latn-CS"/>
              <a:pPr>
                <a:defRPr/>
              </a:pPr>
              <a:t>24.8.2021.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B947AF43-83AB-40F1-874D-B7DA7917C8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D8F8AB43-CD77-444B-9613-46C7B9FF0B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26D191-7D23-4546-AB15-03FA7B6FFDDE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30820726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A96B2201-8B34-41FC-8CE8-6FEA58F173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8A0160-9C0F-4455-8F74-20606C68E3AA}" type="datetimeFigureOut">
              <a:rPr lang="sr-Latn-CS"/>
              <a:pPr>
                <a:defRPr/>
              </a:pPr>
              <a:t>24.8.2021.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EC19FAEE-8B26-490E-8653-2B9FEC5B9D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1C2C13CB-755B-4827-8657-3A9295C483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2EFBA6B-0CF7-49D4-A73C-236BF944A267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31705076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odjelj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581D3901-3D12-49EE-9AD2-061A9B1EF9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761518-AE97-461A-9A38-8410682F7141}" type="datetimeFigureOut">
              <a:rPr lang="sr-Latn-CS"/>
              <a:pPr>
                <a:defRPr/>
              </a:pPr>
              <a:t>24.8.2021.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BC2BF531-3152-44D7-98B0-EEC3F5DCE2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25C93168-F712-4A77-813B-55A308E2CA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793CFAC-C786-4349-98A8-2651DFDAEAE9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41484143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5" name="Rezervirano mjesto datuma 3">
            <a:extLst>
              <a:ext uri="{FF2B5EF4-FFF2-40B4-BE49-F238E27FC236}">
                <a16:creationId xmlns:a16="http://schemas.microsoft.com/office/drawing/2014/main" id="{C4754392-04CF-4C15-BE88-601BC3751F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9A0D03-BE16-48C3-ACEB-9D1D34C2A8BA}" type="datetimeFigureOut">
              <a:rPr lang="sr-Latn-CS"/>
              <a:pPr>
                <a:defRPr/>
              </a:pPr>
              <a:t>24.8.2021.</a:t>
            </a:fld>
            <a:endParaRPr lang="hr-HR"/>
          </a:p>
        </p:txBody>
      </p:sp>
      <p:sp>
        <p:nvSpPr>
          <p:cNvPr id="6" name="Rezervirano mjesto podnožja 4">
            <a:extLst>
              <a:ext uri="{FF2B5EF4-FFF2-40B4-BE49-F238E27FC236}">
                <a16:creationId xmlns:a16="http://schemas.microsoft.com/office/drawing/2014/main" id="{F8391E58-3AE6-4043-A7A5-C61B2A61EA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7" name="Rezervirano mjesto broja slajda 5">
            <a:extLst>
              <a:ext uri="{FF2B5EF4-FFF2-40B4-BE49-F238E27FC236}">
                <a16:creationId xmlns:a16="http://schemas.microsoft.com/office/drawing/2014/main" id="{D5AF5EC4-5F32-4031-ADC8-6690880A1B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37EB54-5C9D-43F2-BA2B-D6D7180910E7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8397787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5" name="Rezervirano mjesto teksta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Rezervirano mjesto sadržaja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7" name="Rezervirano mjesto datuma 3">
            <a:extLst>
              <a:ext uri="{FF2B5EF4-FFF2-40B4-BE49-F238E27FC236}">
                <a16:creationId xmlns:a16="http://schemas.microsoft.com/office/drawing/2014/main" id="{119D48A1-AA23-4246-82A5-2D6DFB348F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C29C48-7E13-428E-B186-00928535CEAF}" type="datetimeFigureOut">
              <a:rPr lang="sr-Latn-CS"/>
              <a:pPr>
                <a:defRPr/>
              </a:pPr>
              <a:t>24.8.2021.</a:t>
            </a:fld>
            <a:endParaRPr lang="hr-HR"/>
          </a:p>
        </p:txBody>
      </p:sp>
      <p:sp>
        <p:nvSpPr>
          <p:cNvPr id="8" name="Rezervirano mjesto podnožja 4">
            <a:extLst>
              <a:ext uri="{FF2B5EF4-FFF2-40B4-BE49-F238E27FC236}">
                <a16:creationId xmlns:a16="http://schemas.microsoft.com/office/drawing/2014/main" id="{9CECB2C3-DF3E-4FE6-8839-36A9BF8C19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9" name="Rezervirano mjesto broja slajda 5">
            <a:extLst>
              <a:ext uri="{FF2B5EF4-FFF2-40B4-BE49-F238E27FC236}">
                <a16:creationId xmlns:a16="http://schemas.microsoft.com/office/drawing/2014/main" id="{A801744C-E712-4A08-B5D6-A47BF57EF6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7890455-093A-4763-A311-A4673CB4D8FA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16337053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Rezervirano mjesto datuma 3">
            <a:extLst>
              <a:ext uri="{FF2B5EF4-FFF2-40B4-BE49-F238E27FC236}">
                <a16:creationId xmlns:a16="http://schemas.microsoft.com/office/drawing/2014/main" id="{A42144A3-FC05-4DE6-98B3-88790BB7DA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A37213-6DFC-4D8C-ADE6-7C05285B01E6}" type="datetimeFigureOut">
              <a:rPr lang="sr-Latn-CS"/>
              <a:pPr>
                <a:defRPr/>
              </a:pPr>
              <a:t>24.8.2021.</a:t>
            </a:fld>
            <a:endParaRPr lang="hr-HR"/>
          </a:p>
        </p:txBody>
      </p:sp>
      <p:sp>
        <p:nvSpPr>
          <p:cNvPr id="4" name="Rezervirano mjesto podnožja 4">
            <a:extLst>
              <a:ext uri="{FF2B5EF4-FFF2-40B4-BE49-F238E27FC236}">
                <a16:creationId xmlns:a16="http://schemas.microsoft.com/office/drawing/2014/main" id="{63D86863-EC7A-4794-8DE5-B965FCB4FC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5" name="Rezervirano mjesto broja slajda 5">
            <a:extLst>
              <a:ext uri="{FF2B5EF4-FFF2-40B4-BE49-F238E27FC236}">
                <a16:creationId xmlns:a16="http://schemas.microsoft.com/office/drawing/2014/main" id="{7DF3D310-C0DC-4DDF-93F2-10DC903CE3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AB993C6-8814-4BC9-BEC9-BD018D5C9C73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18750587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datuma 1">
            <a:extLst>
              <a:ext uri="{FF2B5EF4-FFF2-40B4-BE49-F238E27FC236}">
                <a16:creationId xmlns:a16="http://schemas.microsoft.com/office/drawing/2014/main" id="{91DFB480-8378-4D62-8D4C-9863D9DE6C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DE2C81-F2E1-4EE3-BDFD-05449F6C6062}" type="datetimeFigureOut">
              <a:rPr lang="sr-Latn-CS"/>
              <a:pPr>
                <a:defRPr/>
              </a:pPr>
              <a:t>24.8.2021.</a:t>
            </a:fld>
            <a:endParaRPr lang="hr-HR"/>
          </a:p>
        </p:txBody>
      </p:sp>
      <p:sp>
        <p:nvSpPr>
          <p:cNvPr id="4" name="Rezervirano mjesto podnožja 2">
            <a:extLst>
              <a:ext uri="{FF2B5EF4-FFF2-40B4-BE49-F238E27FC236}">
                <a16:creationId xmlns:a16="http://schemas.microsoft.com/office/drawing/2014/main" id="{002F3327-C8AA-42B0-AF71-3B0ADA3103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5" name="Rezervirano mjesto broja slajda 3">
            <a:extLst>
              <a:ext uri="{FF2B5EF4-FFF2-40B4-BE49-F238E27FC236}">
                <a16:creationId xmlns:a16="http://schemas.microsoft.com/office/drawing/2014/main" id="{B92999FB-6851-4CD2-BEDA-2993A95AFA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560C634-3972-4350-9B04-5E4E0772FB82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19587243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zervirano mjesto datuma 3">
            <a:extLst>
              <a:ext uri="{FF2B5EF4-FFF2-40B4-BE49-F238E27FC236}">
                <a16:creationId xmlns:a16="http://schemas.microsoft.com/office/drawing/2014/main" id="{0EEF11F7-0076-4E87-A048-59EAD85607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9D7101-C29C-431B-8206-6EA6FFB28FBF}" type="datetimeFigureOut">
              <a:rPr lang="sr-Latn-CS"/>
              <a:pPr>
                <a:defRPr/>
              </a:pPr>
              <a:t>24.8.2021.</a:t>
            </a:fld>
            <a:endParaRPr lang="hr-HR"/>
          </a:p>
        </p:txBody>
      </p:sp>
      <p:sp>
        <p:nvSpPr>
          <p:cNvPr id="6" name="Rezervirano mjesto podnožja 4">
            <a:extLst>
              <a:ext uri="{FF2B5EF4-FFF2-40B4-BE49-F238E27FC236}">
                <a16:creationId xmlns:a16="http://schemas.microsoft.com/office/drawing/2014/main" id="{3C6C6679-F9B0-4A64-AAFA-51CE527D6A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7" name="Rezervirano mjesto broja slajda 5">
            <a:extLst>
              <a:ext uri="{FF2B5EF4-FFF2-40B4-BE49-F238E27FC236}">
                <a16:creationId xmlns:a16="http://schemas.microsoft.com/office/drawing/2014/main" id="{6994E12D-A47D-45B9-B8D1-03CB8CAA52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3E771F6-CC9D-4051-8DE5-1A8B873E3835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19485846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Rezervirano mjesto slik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hr-HR" noProof="0"/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zervirano mjesto datuma 3">
            <a:extLst>
              <a:ext uri="{FF2B5EF4-FFF2-40B4-BE49-F238E27FC236}">
                <a16:creationId xmlns:a16="http://schemas.microsoft.com/office/drawing/2014/main" id="{17FC3C71-C4F0-46BB-8533-45D252E0DF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C5A65A-9170-483C-9703-223A836E1C9C}" type="datetimeFigureOut">
              <a:rPr lang="sr-Latn-CS"/>
              <a:pPr>
                <a:defRPr/>
              </a:pPr>
              <a:t>24.8.2021.</a:t>
            </a:fld>
            <a:endParaRPr lang="hr-HR"/>
          </a:p>
        </p:txBody>
      </p:sp>
      <p:sp>
        <p:nvSpPr>
          <p:cNvPr id="6" name="Rezervirano mjesto podnožja 4">
            <a:extLst>
              <a:ext uri="{FF2B5EF4-FFF2-40B4-BE49-F238E27FC236}">
                <a16:creationId xmlns:a16="http://schemas.microsoft.com/office/drawing/2014/main" id="{AA16F2ED-D609-4ECE-9CD8-DAB996E234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7" name="Rezervirano mjesto broja slajda 5">
            <a:extLst>
              <a:ext uri="{FF2B5EF4-FFF2-40B4-BE49-F238E27FC236}">
                <a16:creationId xmlns:a16="http://schemas.microsoft.com/office/drawing/2014/main" id="{2F3AD0EE-5B50-48E4-8DF9-E5774E5EE4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8CEAA0C-2473-4A80-8559-44B531013637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19632248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zervirano mjesto naslova 1">
            <a:extLst>
              <a:ext uri="{FF2B5EF4-FFF2-40B4-BE49-F238E27FC236}">
                <a16:creationId xmlns:a16="http://schemas.microsoft.com/office/drawing/2014/main" id="{973BCE4E-B85B-47B4-8090-89FCC676C649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hr-HR" altLang="sr-Latn-RS"/>
              <a:t>Kliknite da biste uredili stil naslova matrice</a:t>
            </a:r>
          </a:p>
        </p:txBody>
      </p:sp>
      <p:sp>
        <p:nvSpPr>
          <p:cNvPr id="2051" name="Rezervirano mjesto teksta 2">
            <a:extLst>
              <a:ext uri="{FF2B5EF4-FFF2-40B4-BE49-F238E27FC236}">
                <a16:creationId xmlns:a16="http://schemas.microsoft.com/office/drawing/2014/main" id="{7A69ADCE-99B7-4711-A7A6-CD91F6CB54DA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r-HR" altLang="sr-Latn-RS"/>
              <a:t>Kliknite da biste uredili stilove teksta matrice</a:t>
            </a:r>
          </a:p>
          <a:p>
            <a:pPr lvl="1"/>
            <a:r>
              <a:rPr lang="hr-HR" altLang="sr-Latn-RS"/>
              <a:t>Druga razina</a:t>
            </a:r>
          </a:p>
          <a:p>
            <a:pPr lvl="2"/>
            <a:r>
              <a:rPr lang="hr-HR" altLang="sr-Latn-RS"/>
              <a:t>Treća razina</a:t>
            </a:r>
          </a:p>
          <a:p>
            <a:pPr lvl="3"/>
            <a:r>
              <a:rPr lang="hr-HR" altLang="sr-Latn-RS"/>
              <a:t>Četvrta razina</a:t>
            </a:r>
          </a:p>
          <a:p>
            <a:pPr lvl="4"/>
            <a:r>
              <a:rPr lang="hr-HR" altLang="sr-Latn-RS"/>
              <a:t>Peta razina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5DE03BBD-3183-4574-874A-AA678DF2473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smtClean="0">
                <a:solidFill>
                  <a:schemeClr val="tx1">
                    <a:tint val="75000"/>
                  </a:schemeClr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48D19A08-9D8D-4953-959C-D34D76E6FA7B}" type="datetimeFigureOut">
              <a:rPr lang="sr-Latn-CS"/>
              <a:pPr>
                <a:defRPr/>
              </a:pPr>
              <a:t>24.8.2021.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4C4ECC1E-4063-44C8-90FA-D6C94E85678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8C0FDEB8-E819-4AA8-9B27-68C899FF4B4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fld id="{3D419FB9-981C-42DA-8491-4A371F7876CD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12" r:id="rId2"/>
    <p:sldLayoutId id="2147483713" r:id="rId3"/>
    <p:sldLayoutId id="2147483714" r:id="rId4"/>
    <p:sldLayoutId id="2147483715" r:id="rId5"/>
    <p:sldLayoutId id="2147483716" r:id="rId6"/>
    <p:sldLayoutId id="2147483722" r:id="rId7"/>
    <p:sldLayoutId id="2147483717" r:id="rId8"/>
    <p:sldLayoutId id="2147483718" r:id="rId9"/>
    <p:sldLayoutId id="2147483719" r:id="rId10"/>
    <p:sldLayoutId id="2147483720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C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.bin"/><Relationship Id="rId13" Type="http://schemas.openxmlformats.org/officeDocument/2006/relationships/image" Target="../media/image7.wmf"/><Relationship Id="rId18" Type="http://schemas.openxmlformats.org/officeDocument/2006/relationships/oleObject" Target="../embeddings/oleObject9.bin"/><Relationship Id="rId3" Type="http://schemas.openxmlformats.org/officeDocument/2006/relationships/image" Target="../media/image2.wmf"/><Relationship Id="rId21" Type="http://schemas.openxmlformats.org/officeDocument/2006/relationships/image" Target="../media/image11.wmf"/><Relationship Id="rId7" Type="http://schemas.openxmlformats.org/officeDocument/2006/relationships/image" Target="../media/image4.wmf"/><Relationship Id="rId12" Type="http://schemas.openxmlformats.org/officeDocument/2006/relationships/oleObject" Target="../embeddings/oleObject6.bin"/><Relationship Id="rId17" Type="http://schemas.openxmlformats.org/officeDocument/2006/relationships/image" Target="../media/image9.wmf"/><Relationship Id="rId2" Type="http://schemas.openxmlformats.org/officeDocument/2006/relationships/oleObject" Target="../embeddings/oleObject1.bin"/><Relationship Id="rId16" Type="http://schemas.openxmlformats.org/officeDocument/2006/relationships/oleObject" Target="../embeddings/oleObject8.bin"/><Relationship Id="rId20" Type="http://schemas.openxmlformats.org/officeDocument/2006/relationships/oleObject" Target="../embeddings/oleObject10.bin"/><Relationship Id="rId1" Type="http://schemas.openxmlformats.org/officeDocument/2006/relationships/slideLayout" Target="../slideLayouts/slideLayout7.xml"/><Relationship Id="rId6" Type="http://schemas.openxmlformats.org/officeDocument/2006/relationships/oleObject" Target="../embeddings/oleObject3.bin"/><Relationship Id="rId11" Type="http://schemas.openxmlformats.org/officeDocument/2006/relationships/image" Target="../media/image6.wmf"/><Relationship Id="rId5" Type="http://schemas.openxmlformats.org/officeDocument/2006/relationships/image" Target="../media/image3.wmf"/><Relationship Id="rId15" Type="http://schemas.openxmlformats.org/officeDocument/2006/relationships/image" Target="../media/image8.wmf"/><Relationship Id="rId10" Type="http://schemas.openxmlformats.org/officeDocument/2006/relationships/oleObject" Target="../embeddings/oleObject5.bin"/><Relationship Id="rId19" Type="http://schemas.openxmlformats.org/officeDocument/2006/relationships/image" Target="../media/image10.wmf"/><Relationship Id="rId4" Type="http://schemas.openxmlformats.org/officeDocument/2006/relationships/oleObject" Target="../embeddings/oleObject2.bin"/><Relationship Id="rId9" Type="http://schemas.openxmlformats.org/officeDocument/2006/relationships/image" Target="../media/image5.wmf"/><Relationship Id="rId14" Type="http://schemas.openxmlformats.org/officeDocument/2006/relationships/oleObject" Target="../embeddings/oleObject7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7C2B35F8-A175-4F9A-B517-C920DAA6ED8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71600" y="1000125"/>
            <a:ext cx="6400800" cy="4857750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hr-HR" sz="4400" dirty="0"/>
              <a:t>Zapis neskrativog razlomka u obliku decimalnog broja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6" name="Pravokutnik 1">
            <a:extLst>
              <a:ext uri="{FF2B5EF4-FFF2-40B4-BE49-F238E27FC236}">
                <a16:creationId xmlns:a16="http://schemas.microsoft.com/office/drawing/2014/main" id="{2958823C-CB9F-4163-92F7-76C03B5619A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58938" y="230188"/>
            <a:ext cx="5708650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hr-HR" altLang="sr-Latn-RS" b="1"/>
              <a:t>Neskrativ razlomak </a:t>
            </a:r>
            <a:r>
              <a:rPr lang="hr-HR" altLang="sr-Latn-RS"/>
              <a:t>ima </a:t>
            </a:r>
            <a:r>
              <a:rPr lang="hr-HR" altLang="sr-Latn-RS" b="1">
                <a:solidFill>
                  <a:srgbClr val="FF0000"/>
                </a:solidFill>
              </a:rPr>
              <a:t>konačan decimalni</a:t>
            </a:r>
            <a:r>
              <a:rPr lang="hr-HR" altLang="sr-Latn-RS"/>
              <a:t> zapis </a:t>
            </a:r>
          </a:p>
          <a:p>
            <a:pPr algn="ctr" eaLnBrk="1" hangingPunct="1"/>
            <a:r>
              <a:rPr lang="hr-HR" altLang="sr-Latn-RS"/>
              <a:t>ako njegov nazivnik u svom rastavu na proste faktore </a:t>
            </a:r>
          </a:p>
          <a:p>
            <a:pPr algn="ctr" eaLnBrk="1" hangingPunct="1"/>
            <a:r>
              <a:rPr lang="hr-HR" altLang="sr-Latn-RS">
                <a:solidFill>
                  <a:srgbClr val="FF0000"/>
                </a:solidFill>
              </a:rPr>
              <a:t>sadrži samo faktore 2 i 5</a:t>
            </a:r>
            <a:r>
              <a:rPr lang="hr-HR" altLang="sr-Latn-RS"/>
              <a:t>.</a:t>
            </a:r>
          </a:p>
        </p:txBody>
      </p:sp>
      <p:sp>
        <p:nvSpPr>
          <p:cNvPr id="3" name="Pravokutnik 2">
            <a:extLst>
              <a:ext uri="{FF2B5EF4-FFF2-40B4-BE49-F238E27FC236}">
                <a16:creationId xmlns:a16="http://schemas.microsoft.com/office/drawing/2014/main" id="{3C447273-02EA-4A90-A7DD-01A9AE04514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84263" y="1219200"/>
            <a:ext cx="685800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hr-HR" altLang="sr-Latn-RS" b="1"/>
              <a:t>Neskrativ razlomak </a:t>
            </a:r>
            <a:r>
              <a:rPr lang="hr-HR" altLang="sr-Latn-RS"/>
              <a:t>ima kao decimalni zapis </a:t>
            </a:r>
          </a:p>
          <a:p>
            <a:pPr algn="ctr" eaLnBrk="1" hangingPunct="1"/>
            <a:r>
              <a:rPr lang="hr-HR" altLang="sr-Latn-RS" b="1">
                <a:solidFill>
                  <a:srgbClr val="0070C0"/>
                </a:solidFill>
              </a:rPr>
              <a:t>čisto periodičan beskonačni </a:t>
            </a:r>
            <a:r>
              <a:rPr lang="hr-HR" altLang="sr-Latn-RS"/>
              <a:t>decimalni broj ako njegov nazivnik</a:t>
            </a:r>
          </a:p>
          <a:p>
            <a:pPr algn="ctr" eaLnBrk="1" hangingPunct="1"/>
            <a:r>
              <a:rPr lang="hr-HR" altLang="sr-Latn-RS"/>
              <a:t>u svom rastavu na proste faktore</a:t>
            </a:r>
          </a:p>
          <a:p>
            <a:pPr algn="ctr" eaLnBrk="1" hangingPunct="1"/>
            <a:r>
              <a:rPr lang="hr-HR" altLang="sr-Latn-RS">
                <a:solidFill>
                  <a:srgbClr val="0070C0"/>
                </a:solidFill>
              </a:rPr>
              <a:t>ne sadrži ni faktor 2 ni faktor 5.</a:t>
            </a:r>
          </a:p>
        </p:txBody>
      </p:sp>
      <p:sp>
        <p:nvSpPr>
          <p:cNvPr id="4" name="Pravokutnik 3">
            <a:extLst>
              <a:ext uri="{FF2B5EF4-FFF2-40B4-BE49-F238E27FC236}">
                <a16:creationId xmlns:a16="http://schemas.microsoft.com/office/drawing/2014/main" id="{13F74CDB-DBAF-4B05-B592-2F46A41E7EB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1013" y="2486025"/>
            <a:ext cx="8042275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hr-HR" altLang="sr-Latn-RS" b="1"/>
              <a:t>Neskrativ razlomak </a:t>
            </a:r>
            <a:r>
              <a:rPr lang="hr-HR" altLang="sr-Latn-RS"/>
              <a:t>ima kao decimalni zapis </a:t>
            </a:r>
          </a:p>
          <a:p>
            <a:pPr algn="ctr" eaLnBrk="1" hangingPunct="1"/>
            <a:r>
              <a:rPr lang="hr-HR" altLang="sr-Latn-RS" b="1">
                <a:solidFill>
                  <a:srgbClr val="00B050"/>
                </a:solidFill>
              </a:rPr>
              <a:t>mješovito periodičan beskonačni </a:t>
            </a:r>
            <a:r>
              <a:rPr lang="hr-HR" altLang="sr-Latn-RS"/>
              <a:t>decimalni broj ako njegov nazivnik </a:t>
            </a:r>
          </a:p>
          <a:p>
            <a:pPr algn="ctr" eaLnBrk="1" hangingPunct="1"/>
            <a:r>
              <a:rPr lang="hr-HR" altLang="sr-Latn-RS"/>
              <a:t>u svom rastavu na proste faktore </a:t>
            </a:r>
          </a:p>
          <a:p>
            <a:pPr algn="ctr" eaLnBrk="1" hangingPunct="1"/>
            <a:r>
              <a:rPr lang="hr-HR" altLang="sr-Latn-RS">
                <a:solidFill>
                  <a:srgbClr val="00B050"/>
                </a:solidFill>
              </a:rPr>
              <a:t>osim faktora 2 ili faktora 5, sadrži i neki drugi prosti faktor</a:t>
            </a:r>
            <a:r>
              <a:rPr lang="hr-HR" altLang="sr-Latn-RS"/>
              <a:t>.</a:t>
            </a:r>
          </a:p>
        </p:txBody>
      </p:sp>
      <p:sp>
        <p:nvSpPr>
          <p:cNvPr id="5" name="Pravokutnik 4">
            <a:extLst>
              <a:ext uri="{FF2B5EF4-FFF2-40B4-BE49-F238E27FC236}">
                <a16:creationId xmlns:a16="http://schemas.microsoft.com/office/drawing/2014/main" id="{E9B23F43-5E13-4D67-AE6F-E5176D12A456}"/>
              </a:ext>
            </a:extLst>
          </p:cNvPr>
          <p:cNvSpPr/>
          <p:nvPr/>
        </p:nvSpPr>
        <p:spPr>
          <a:xfrm>
            <a:off x="853238" y="368710"/>
            <a:ext cx="684803" cy="64633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hr-HR" sz="36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+mn-cs"/>
              </a:rPr>
              <a:t>K</a:t>
            </a:r>
          </a:p>
        </p:txBody>
      </p:sp>
      <p:sp>
        <p:nvSpPr>
          <p:cNvPr id="6" name="Pravokutnik 5">
            <a:extLst>
              <a:ext uri="{FF2B5EF4-FFF2-40B4-BE49-F238E27FC236}">
                <a16:creationId xmlns:a16="http://schemas.microsoft.com/office/drawing/2014/main" id="{B9804943-743F-47E0-BAF7-5DDAFEF4852E}"/>
              </a:ext>
            </a:extLst>
          </p:cNvPr>
          <p:cNvSpPr/>
          <p:nvPr/>
        </p:nvSpPr>
        <p:spPr>
          <a:xfrm>
            <a:off x="7820854" y="2797859"/>
            <a:ext cx="1323146" cy="64633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hr-HR" sz="3600" b="1" dirty="0">
                <a:ln w="11430"/>
                <a:solidFill>
                  <a:srgbClr val="00B05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+mn-cs"/>
              </a:rPr>
              <a:t>MP</a:t>
            </a:r>
          </a:p>
        </p:txBody>
      </p:sp>
      <p:sp>
        <p:nvSpPr>
          <p:cNvPr id="7" name="Pravokutnik 6">
            <a:extLst>
              <a:ext uri="{FF2B5EF4-FFF2-40B4-BE49-F238E27FC236}">
                <a16:creationId xmlns:a16="http://schemas.microsoft.com/office/drawing/2014/main" id="{602B67E2-BFE0-499F-9855-BF708917D9A2}"/>
              </a:ext>
            </a:extLst>
          </p:cNvPr>
          <p:cNvSpPr/>
          <p:nvPr/>
        </p:nvSpPr>
        <p:spPr>
          <a:xfrm>
            <a:off x="7820854" y="1436715"/>
            <a:ext cx="1323146" cy="64633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hr-HR" sz="3600" b="1" dirty="0">
                <a:ln w="11430"/>
                <a:solidFill>
                  <a:schemeClr val="accent1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+mn-cs"/>
              </a:rPr>
              <a:t>ČP</a:t>
            </a:r>
          </a:p>
        </p:txBody>
      </p:sp>
      <p:sp>
        <p:nvSpPr>
          <p:cNvPr id="8" name="TekstniOkvir 7">
            <a:extLst>
              <a:ext uri="{FF2B5EF4-FFF2-40B4-BE49-F238E27FC236}">
                <a16:creationId xmlns:a16="http://schemas.microsoft.com/office/drawing/2014/main" id="{CF8911AD-43C9-4A7A-B7BA-B8046E2FC01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8125" y="4070350"/>
            <a:ext cx="890587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/>
              <a:t>Odredimo (bez dijeljenja brojnika s nazivnikom) kakav decimalni zapis imaju razlomci:</a:t>
            </a:r>
          </a:p>
        </p:txBody>
      </p:sp>
      <p:graphicFrame>
        <p:nvGraphicFramePr>
          <p:cNvPr id="9" name="Object 1">
            <a:extLst>
              <a:ext uri="{FF2B5EF4-FFF2-40B4-BE49-F238E27FC236}">
                <a16:creationId xmlns:a16="http://schemas.microsoft.com/office/drawing/2014/main" id="{2EEC8B3D-DB1E-4D1A-AEBF-CD646A5719A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82638" y="4503738"/>
          <a:ext cx="3302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30120" imgH="571320" progId="Equation.DSMT4">
                  <p:embed/>
                </p:oleObj>
              </mc:Choice>
              <mc:Fallback>
                <p:oleObj name="Equation" r:id="rId2" imgW="330120" imgH="571320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2638" y="4503738"/>
                        <a:ext cx="330200" cy="571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890" name="Object 2">
            <a:extLst>
              <a:ext uri="{FF2B5EF4-FFF2-40B4-BE49-F238E27FC236}">
                <a16:creationId xmlns:a16="http://schemas.microsoft.com/office/drawing/2014/main" id="{4AE138EB-F460-4C4C-8922-BE362315017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984625" y="4519613"/>
          <a:ext cx="4064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406080" imgH="571320" progId="Equation.DSMT4">
                  <p:embed/>
                </p:oleObj>
              </mc:Choice>
              <mc:Fallback>
                <p:oleObj name="Equation" r:id="rId4" imgW="406080" imgH="57132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84625" y="4519613"/>
                        <a:ext cx="406400" cy="571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891" name="Object 3">
            <a:extLst>
              <a:ext uri="{FF2B5EF4-FFF2-40B4-BE49-F238E27FC236}">
                <a16:creationId xmlns:a16="http://schemas.microsoft.com/office/drawing/2014/main" id="{CBC6EAA3-58BB-4F4E-A4AB-41E347632CE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040563" y="4554538"/>
          <a:ext cx="3175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17160" imgH="571320" progId="Equation.DSMT4">
                  <p:embed/>
                </p:oleObj>
              </mc:Choice>
              <mc:Fallback>
                <p:oleObj name="Equation" r:id="rId6" imgW="317160" imgH="57132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40563" y="4554538"/>
                        <a:ext cx="317500" cy="571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892" name="Object 4">
            <a:extLst>
              <a:ext uri="{FF2B5EF4-FFF2-40B4-BE49-F238E27FC236}">
                <a16:creationId xmlns:a16="http://schemas.microsoft.com/office/drawing/2014/main" id="{F670C614-4C44-45EB-8E51-D9E3F41B3AF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36575" y="5737225"/>
          <a:ext cx="4572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457200" imgH="571320" progId="Equation.DSMT4">
                  <p:embed/>
                </p:oleObj>
              </mc:Choice>
              <mc:Fallback>
                <p:oleObj name="Equation" r:id="rId8" imgW="457200" imgH="57132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6575" y="5737225"/>
                        <a:ext cx="457200" cy="571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893" name="Object 5">
            <a:extLst>
              <a:ext uri="{FF2B5EF4-FFF2-40B4-BE49-F238E27FC236}">
                <a16:creationId xmlns:a16="http://schemas.microsoft.com/office/drawing/2014/main" id="{DB3F8A79-F9F4-43BC-BD53-C75CB9BD8AE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008438" y="5738813"/>
          <a:ext cx="4064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406080" imgH="571320" progId="Equation.DSMT4">
                  <p:embed/>
                </p:oleObj>
              </mc:Choice>
              <mc:Fallback>
                <p:oleObj name="Equation" r:id="rId10" imgW="406080" imgH="57132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08438" y="5738813"/>
                        <a:ext cx="406400" cy="571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894" name="Object 6">
            <a:extLst>
              <a:ext uri="{FF2B5EF4-FFF2-40B4-BE49-F238E27FC236}">
                <a16:creationId xmlns:a16="http://schemas.microsoft.com/office/drawing/2014/main" id="{98633A94-8ABF-4B68-9CB8-B08290585F3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110413" y="5738813"/>
          <a:ext cx="2032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203040" imgH="571320" progId="Equation.DSMT4">
                  <p:embed/>
                </p:oleObj>
              </mc:Choice>
              <mc:Fallback>
                <p:oleObj name="Equation" r:id="rId12" imgW="203040" imgH="57132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10413" y="5738813"/>
                        <a:ext cx="203200" cy="571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895" name="Object 7">
            <a:extLst>
              <a:ext uri="{FF2B5EF4-FFF2-40B4-BE49-F238E27FC236}">
                <a16:creationId xmlns:a16="http://schemas.microsoft.com/office/drawing/2014/main" id="{E326FB6E-EA6A-4212-AB99-59BC72A056D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135063" y="4519613"/>
          <a:ext cx="7112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711000" imgH="571320" progId="Equation.DSMT4">
                  <p:embed/>
                </p:oleObj>
              </mc:Choice>
              <mc:Fallback>
                <p:oleObj name="Equation" r:id="rId14" imgW="711000" imgH="57132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35063" y="4519613"/>
                        <a:ext cx="711200" cy="571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896" name="Object 8">
            <a:extLst>
              <a:ext uri="{FF2B5EF4-FFF2-40B4-BE49-F238E27FC236}">
                <a16:creationId xmlns:a16="http://schemas.microsoft.com/office/drawing/2014/main" id="{1F42584C-0819-4375-A2FC-1FD86734652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459288" y="4522788"/>
          <a:ext cx="636587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634680" imgH="571320" progId="Equation.DSMT4">
                  <p:embed/>
                </p:oleObj>
              </mc:Choice>
              <mc:Fallback>
                <p:oleObj name="Equation" r:id="rId16" imgW="634680" imgH="57132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59288" y="4522788"/>
                        <a:ext cx="636587" cy="571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Pravokutnik 16">
            <a:extLst>
              <a:ext uri="{FF2B5EF4-FFF2-40B4-BE49-F238E27FC236}">
                <a16:creationId xmlns:a16="http://schemas.microsoft.com/office/drawing/2014/main" id="{2A51F1C7-BC17-422F-B1D5-F82025E7932C}"/>
              </a:ext>
            </a:extLst>
          </p:cNvPr>
          <p:cNvSpPr/>
          <p:nvPr/>
        </p:nvSpPr>
        <p:spPr>
          <a:xfrm>
            <a:off x="5120438" y="4471787"/>
            <a:ext cx="684803" cy="64633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hr-HR" sz="36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+mn-cs"/>
              </a:rPr>
              <a:t>K</a:t>
            </a:r>
          </a:p>
        </p:txBody>
      </p:sp>
      <p:sp>
        <p:nvSpPr>
          <p:cNvPr id="18" name="Pravokutnik 17">
            <a:extLst>
              <a:ext uri="{FF2B5EF4-FFF2-40B4-BE49-F238E27FC236}">
                <a16:creationId xmlns:a16="http://schemas.microsoft.com/office/drawing/2014/main" id="{216701D4-A7A6-4094-A058-E375BBE3AEB9}"/>
              </a:ext>
            </a:extLst>
          </p:cNvPr>
          <p:cNvSpPr/>
          <p:nvPr/>
        </p:nvSpPr>
        <p:spPr>
          <a:xfrm>
            <a:off x="7324377" y="5690987"/>
            <a:ext cx="684803" cy="64633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hr-HR" sz="36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+mn-cs"/>
              </a:rPr>
              <a:t>K</a:t>
            </a:r>
          </a:p>
        </p:txBody>
      </p:sp>
      <p:sp>
        <p:nvSpPr>
          <p:cNvPr id="19" name="Pravokutnik 18">
            <a:extLst>
              <a:ext uri="{FF2B5EF4-FFF2-40B4-BE49-F238E27FC236}">
                <a16:creationId xmlns:a16="http://schemas.microsoft.com/office/drawing/2014/main" id="{F8ACC765-E0F8-4C5A-A5D5-1D7874CD1A4B}"/>
              </a:ext>
            </a:extLst>
          </p:cNvPr>
          <p:cNvSpPr/>
          <p:nvPr/>
        </p:nvSpPr>
        <p:spPr>
          <a:xfrm>
            <a:off x="4972148" y="5727361"/>
            <a:ext cx="1323146" cy="64633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hr-HR" sz="3600" b="1" dirty="0">
                <a:ln w="11430"/>
                <a:solidFill>
                  <a:srgbClr val="0070C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+mn-cs"/>
              </a:rPr>
              <a:t>ČP</a:t>
            </a:r>
          </a:p>
        </p:txBody>
      </p:sp>
      <p:sp>
        <p:nvSpPr>
          <p:cNvPr id="20" name="Pravokutnik 19">
            <a:extLst>
              <a:ext uri="{FF2B5EF4-FFF2-40B4-BE49-F238E27FC236}">
                <a16:creationId xmlns:a16="http://schemas.microsoft.com/office/drawing/2014/main" id="{0002D9FB-7880-4711-8039-A0210E2F6DB8}"/>
              </a:ext>
            </a:extLst>
          </p:cNvPr>
          <p:cNvSpPr/>
          <p:nvPr/>
        </p:nvSpPr>
        <p:spPr>
          <a:xfrm>
            <a:off x="7152639" y="4531607"/>
            <a:ext cx="1323146" cy="64633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hr-HR" sz="3600" b="1" dirty="0">
                <a:ln w="11430"/>
                <a:solidFill>
                  <a:srgbClr val="0070C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+mn-cs"/>
              </a:rPr>
              <a:t>ČP</a:t>
            </a:r>
          </a:p>
        </p:txBody>
      </p:sp>
      <p:sp>
        <p:nvSpPr>
          <p:cNvPr id="21" name="Pravokutnik 20">
            <a:extLst>
              <a:ext uri="{FF2B5EF4-FFF2-40B4-BE49-F238E27FC236}">
                <a16:creationId xmlns:a16="http://schemas.microsoft.com/office/drawing/2014/main" id="{664A0376-A578-4A8A-9144-8DEF9595BE15}"/>
              </a:ext>
            </a:extLst>
          </p:cNvPr>
          <p:cNvSpPr/>
          <p:nvPr/>
        </p:nvSpPr>
        <p:spPr>
          <a:xfrm>
            <a:off x="1713132" y="4497706"/>
            <a:ext cx="1323146" cy="64633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hr-HR" sz="3600" b="1" dirty="0">
                <a:ln w="11430"/>
                <a:solidFill>
                  <a:srgbClr val="00B05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+mn-cs"/>
              </a:rPr>
              <a:t>MP</a:t>
            </a:r>
          </a:p>
        </p:txBody>
      </p:sp>
      <p:sp>
        <p:nvSpPr>
          <p:cNvPr id="22" name="Pravokutnik 21">
            <a:extLst>
              <a:ext uri="{FF2B5EF4-FFF2-40B4-BE49-F238E27FC236}">
                <a16:creationId xmlns:a16="http://schemas.microsoft.com/office/drawing/2014/main" id="{9F7D3738-3618-4EED-B60D-E161332E9171}"/>
              </a:ext>
            </a:extLst>
          </p:cNvPr>
          <p:cNvSpPr/>
          <p:nvPr/>
        </p:nvSpPr>
        <p:spPr>
          <a:xfrm>
            <a:off x="2205501" y="5716906"/>
            <a:ext cx="1323146" cy="64633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hr-HR" sz="3600" b="1" dirty="0">
                <a:ln w="11430"/>
                <a:solidFill>
                  <a:srgbClr val="00B05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+mn-cs"/>
              </a:rPr>
              <a:t>MP</a:t>
            </a:r>
          </a:p>
        </p:txBody>
      </p:sp>
      <p:cxnSp>
        <p:nvCxnSpPr>
          <p:cNvPr id="23" name="Ravni poveznik 22">
            <a:extLst>
              <a:ext uri="{FF2B5EF4-FFF2-40B4-BE49-F238E27FC236}">
                <a16:creationId xmlns:a16="http://schemas.microsoft.com/office/drawing/2014/main" id="{DF7D7408-05A3-4EE0-A429-C9199C07EFE8}"/>
              </a:ext>
            </a:extLst>
          </p:cNvPr>
          <p:cNvCxnSpPr/>
          <p:nvPr/>
        </p:nvCxnSpPr>
        <p:spPr>
          <a:xfrm flipV="1">
            <a:off x="4014788" y="4541838"/>
            <a:ext cx="406400" cy="227012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Ravni poveznik 23">
            <a:extLst>
              <a:ext uri="{FF2B5EF4-FFF2-40B4-BE49-F238E27FC236}">
                <a16:creationId xmlns:a16="http://schemas.microsoft.com/office/drawing/2014/main" id="{E753ABB8-21D1-4D6F-8F9C-7A14BAEAA46B}"/>
              </a:ext>
            </a:extLst>
          </p:cNvPr>
          <p:cNvCxnSpPr/>
          <p:nvPr/>
        </p:nvCxnSpPr>
        <p:spPr>
          <a:xfrm flipV="1">
            <a:off x="4008438" y="4852988"/>
            <a:ext cx="406400" cy="225425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7897" name="Object 9">
            <a:extLst>
              <a:ext uri="{FF2B5EF4-FFF2-40B4-BE49-F238E27FC236}">
                <a16:creationId xmlns:a16="http://schemas.microsoft.com/office/drawing/2014/main" id="{074934B2-A84D-4E0C-9497-AC120D44DCE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038225" y="5745163"/>
          <a:ext cx="13716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1371600" imgH="571320" progId="Equation.DSMT4">
                  <p:embed/>
                </p:oleObj>
              </mc:Choice>
              <mc:Fallback>
                <p:oleObj name="Equation" r:id="rId18" imgW="1371600" imgH="57132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38225" y="5745163"/>
                        <a:ext cx="13716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898" name="Object 10">
            <a:extLst>
              <a:ext uri="{FF2B5EF4-FFF2-40B4-BE49-F238E27FC236}">
                <a16:creationId xmlns:a16="http://schemas.microsoft.com/office/drawing/2014/main" id="{53473542-3B9B-45B1-93A7-47AF95AB358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429125" y="5745163"/>
          <a:ext cx="8001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799920" imgH="571320" progId="Equation.DSMT4">
                  <p:embed/>
                </p:oleObj>
              </mc:Choice>
              <mc:Fallback>
                <p:oleObj name="Equation" r:id="rId20" imgW="799920" imgH="571320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29125" y="5745163"/>
                        <a:ext cx="8001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378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5" dur="500"/>
                                        <p:tgtEl>
                                          <p:spTgt spid="378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 nodeType="clickPar">
                      <p:stCondLst>
                        <p:cond delay="indefinite"/>
                      </p:stCondLst>
                      <p:childTnLst>
                        <p:par>
                          <p:cTn id="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0" dur="500"/>
                                        <p:tgtEl>
                                          <p:spTgt spid="378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 nodeType="clickPar">
                      <p:stCondLst>
                        <p:cond delay="indefinite"/>
                      </p:stCondLst>
                      <p:childTnLst>
                        <p:par>
                          <p:cTn id="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 nodeType="clickPar">
                      <p:stCondLst>
                        <p:cond delay="indefinite"/>
                      </p:stCondLst>
                      <p:childTnLst>
                        <p:par>
                          <p:cTn id="8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0" dur="500"/>
                                        <p:tgtEl>
                                          <p:spTgt spid="378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 nodeType="clickPar">
                      <p:stCondLst>
                        <p:cond delay="indefinite"/>
                      </p:stCondLst>
                      <p:childTnLst>
                        <p:par>
                          <p:cTn id="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 nodeType="clickPar">
                      <p:stCondLst>
                        <p:cond delay="indefinite"/>
                      </p:stCondLst>
                      <p:childTnLst>
                        <p:par>
                          <p:cTn id="9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8" grpId="0"/>
    </p:bldLst>
  </p:timing>
</p:sld>
</file>

<file path=ppt/theme/theme1.xml><?xml version="1.0" encoding="utf-8"?>
<a:theme xmlns:a="http://schemas.openxmlformats.org/drawingml/2006/main" name="Math 8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klasično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Math 8</Template>
  <TotalTime>902</TotalTime>
  <Words>115</Words>
  <Application>Microsoft Office PowerPoint</Application>
  <PresentationFormat>Prikaz na zaslonu (4:3)</PresentationFormat>
  <Paragraphs>22</Paragraphs>
  <Slides>2</Slides>
  <Notes>0</Notes>
  <HiddenSlides>0</HiddenSlides>
  <MMClips>0</MMClips>
  <ScaleCrop>false</ScaleCrop>
  <HeadingPairs>
    <vt:vector size="8" baseType="variant">
      <vt:variant>
        <vt:lpstr>Korišteni fontovi</vt:lpstr>
      </vt:variant>
      <vt:variant>
        <vt:i4>3</vt:i4>
      </vt:variant>
      <vt:variant>
        <vt:lpstr>Tema</vt:lpstr>
      </vt:variant>
      <vt:variant>
        <vt:i4>1</vt:i4>
      </vt:variant>
      <vt:variant>
        <vt:lpstr>Uloženi OLE poslužitelji</vt:lpstr>
      </vt:variant>
      <vt:variant>
        <vt:i4>1</vt:i4>
      </vt:variant>
      <vt:variant>
        <vt:lpstr>Naslovi slajdova</vt:lpstr>
      </vt:variant>
      <vt:variant>
        <vt:i4>2</vt:i4>
      </vt:variant>
    </vt:vector>
  </HeadingPairs>
  <TitlesOfParts>
    <vt:vector size="7" baseType="lpstr">
      <vt:lpstr>Arial</vt:lpstr>
      <vt:lpstr>Calibri</vt:lpstr>
      <vt:lpstr>Myriad Pro</vt:lpstr>
      <vt:lpstr>Math 8</vt:lpstr>
      <vt:lpstr>Equation</vt:lpstr>
      <vt:lpstr>PowerPoint prezentacija</vt:lpstr>
      <vt:lpstr>PowerPoint prezentacija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Slajd 1</dc:title>
  <dc:creator>Željka Orčić</dc:creator>
  <cp:lastModifiedBy>Jasminka Viljevac</cp:lastModifiedBy>
  <cp:revision>77</cp:revision>
  <dcterms:created xsi:type="dcterms:W3CDTF">2009-03-29T15:43:11Z</dcterms:created>
  <dcterms:modified xsi:type="dcterms:W3CDTF">2021-08-24T16:36:22Z</dcterms:modified>
</cp:coreProperties>
</file>